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0AA74F-3F3B-4DDE-B2A3-9FD09E2811B3}">
  <a:tblStyle styleId="{D70AA74F-3F3B-4DDE-B2A3-9FD09E2811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c70305bf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c70305bf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e29c11a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e29c11a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c70305b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c70305b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d34643ba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d34643ba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d34643ba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d34643b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3855a9ee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3855a9e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1edc9ef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1edc9ef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dc9ef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dc9ef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cdeb8e8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cdeb8e8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1f4e2b8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1f4e2b8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1edc9ef9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1edc9ef9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dc9ef9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dc9ef9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c70305b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c70305b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c70305bf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c70305bf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mchirico/philadelphiacrimedata" TargetMode="External"/><Relationship Id="rId4" Type="http://schemas.openxmlformats.org/officeDocument/2006/relationships/hyperlink" Target="http://www.climate.psu.edu/data/city_information/index.php?city=phl&amp;page=dwa&amp;type=big7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GzaaFPLfVoOeLF-VQgH6GEdUaqPd3qd_/view?usp=sharing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hongson1218/Crime-in-Philadelphia/tree/master/Winter%2020-21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docs.google.com/document/d/1eEpdV3BgqS91CuR99-xUVGApz10vJLTh5tm3rUzxBzA/edit?usp=sharing" TargetMode="External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2221150"/>
            <a:ext cx="9144000" cy="921900"/>
          </a:xfrm>
          <a:prstGeom prst="rect">
            <a:avLst/>
          </a:prstGeom>
          <a:solidFill>
            <a:srgbClr val="A4C2F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Crimes in Philadelphia</a:t>
            </a:r>
            <a:endParaRPr i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63400" y="3202650"/>
            <a:ext cx="6679800" cy="53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Raj Patel, Hong Son, Kunal Sharma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311700" y="1194325"/>
            <a:ext cx="4977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any interesting correlations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325" y="1128400"/>
            <a:ext cx="4398300" cy="39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302100" y="3012950"/>
            <a:ext cx="29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didn’t find mant correlation for the whole dataset in general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(Top 10)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311700" y="1194325"/>
            <a:ext cx="4977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</a:t>
            </a:r>
            <a:r>
              <a:rPr lang="en"/>
              <a:t> there any interesting correlations?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573" r="573" t="0"/>
          <a:stretch/>
        </p:blipFill>
        <p:spPr>
          <a:xfrm>
            <a:off x="3635325" y="1128400"/>
            <a:ext cx="4398299" cy="39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50" y="1897750"/>
            <a:ext cx="3067678" cy="23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KNN for the nearest 500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points and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type of crime that have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occurred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575" y="1152475"/>
            <a:ext cx="2913724" cy="16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578" y="2832475"/>
            <a:ext cx="2913724" cy="173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850" y="1152473"/>
            <a:ext cx="2393725" cy="1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2925" y="2832475"/>
            <a:ext cx="2265650" cy="17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(cont.)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Normalizing the Dataset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 that each column consist of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numerical value between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-1 and 1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38450"/>
            <a:ext cx="4572000" cy="213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50201"/>
            <a:ext cx="4571998" cy="2049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(cont.)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Applied different ML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classifiers and output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their accuracy.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350" y="1152475"/>
            <a:ext cx="49169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Identify “important” features to help improve accuracy of models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Integrate other attributes to ML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Continue/</a:t>
            </a:r>
            <a:r>
              <a:rPr lang="en"/>
              <a:t>Review</a:t>
            </a:r>
            <a:r>
              <a:rPr lang="en"/>
              <a:t> ML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Evaluation and make the model better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Predictive modeling report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Final Project Presentation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Medium Article with Findings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what data set attributes correlate to the different types of crime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and implement new approaches to machine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</a:t>
            </a:r>
            <a:r>
              <a:rPr lang="en"/>
              <a:t>multiple</a:t>
            </a:r>
            <a:r>
              <a:rPr lang="en"/>
              <a:t> models to predict the </a:t>
            </a:r>
            <a:r>
              <a:rPr lang="en"/>
              <a:t>likelihood</a:t>
            </a:r>
            <a:r>
              <a:rPr lang="en"/>
              <a:t> of a crime and type of crime in Philadelphia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Equip law enforcement with intelligence to effectively combat crime proactively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our work from last term to add to our portfolio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75" y="3993750"/>
            <a:ext cx="839375" cy="8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21579" l="0" r="0" t="14819"/>
          <a:stretch/>
        </p:blipFill>
        <p:spPr>
          <a:xfrm>
            <a:off x="7116300" y="3901049"/>
            <a:ext cx="1356925" cy="9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5700" y="3665150"/>
            <a:ext cx="2335950" cy="11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400925" y="1508450"/>
            <a:ext cx="3885900" cy="3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Philadelphia Crime Data</a:t>
            </a:r>
            <a:r>
              <a:rPr b="1" lang="en"/>
              <a:t>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Published by OpenPhillyData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Dates from 12-31-05 to 03-22-17 (majority of the dates are from 2006-2016)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Attributes include the district number, sector, dispatch date, dispatch time, location, general code, descriptions of the crime, and the district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 are 14 total columns and ~4400 in this dataset. 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4739825" y="1508450"/>
            <a:ext cx="3885900" cy="3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Philadelphia Weather Data</a:t>
            </a:r>
            <a:r>
              <a:rPr b="1" lang="en"/>
              <a:t>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Published by Pennsylvania State Climatologist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Dates from 2007 to 2018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dataset includes the temperatures in Fahrenheit, the max and min temperature, environment information, wind, and precipitation.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data was formatted from PDF files and a dataset was formed [~4,000 rows and 15 columns].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0400" y="1079400"/>
            <a:ext cx="852425" cy="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7375" y="931075"/>
            <a:ext cx="1085574" cy="108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400925" y="1508450"/>
            <a:ext cx="3885900" cy="3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Parking Violation Dataset</a:t>
            </a:r>
            <a:r>
              <a:rPr b="1" lang="en"/>
              <a:t>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Published by OpenPhillyData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Dates from 2012-Present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Attributes include: </a:t>
            </a:r>
            <a:r>
              <a:rPr lang="en"/>
              <a:t>anon_ticket_number,	issue_datetime, state, anon_plate_id,	division, location, violation_desc, fine,	issuing_agency,lat,lon,gps,zip_code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 are 13 total columns and ~</a:t>
            </a:r>
            <a:r>
              <a:rPr lang="en">
                <a:solidFill>
                  <a:schemeClr val="dk1"/>
                </a:solidFill>
              </a:rPr>
              <a:t>5.8 million</a:t>
            </a:r>
            <a:r>
              <a:rPr lang="en">
                <a:solidFill>
                  <a:schemeClr val="dk1"/>
                </a:solidFill>
              </a:rPr>
              <a:t> in this dataset. 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375" y="1219426"/>
            <a:ext cx="847076" cy="6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Google Shape;85;p17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{D70AA74F-3F3B-4DDE-B2A3-9FD09E2811B3}</a:tableStyleId>
              </a:tblPr>
              <a:tblGrid>
                <a:gridCol w="1168800"/>
                <a:gridCol w="4028900"/>
                <a:gridCol w="1581350"/>
                <a:gridCol w="2048850"/>
              </a:tblGrid>
              <a:tr h="1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Schedule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Task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Ownership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Status 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</a:tr>
              <a:tr h="1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Week 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Weekly Team meeting to Discuss Project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Team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DONE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Week 2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science capstone project launch report (Use DSCI 591 template)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Team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DONE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Week 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Outline and steps to accomplish the capstone, Identifying Data Sources project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Raj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DONE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1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Week 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Start coding in Python and/or 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Team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 PROGRESS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1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Week 5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Pitch Presentation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Raj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IN PROGRESS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  <a:tr h="31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Week 6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Acquisition, Pre-processing and EDA report (Use DSCI 591 template)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Hong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IN PROGRESS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1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Week 7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Applying Machine Learning Models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Kunal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IN PROGRESS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  <a:tr h="106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Week 8 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Model Evaluation and make the model better</a:t>
                      </a:r>
                      <a:endParaRPr sz="800"/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      - Data transformation/Normalization</a:t>
                      </a:r>
                      <a:endParaRPr sz="800"/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      - Dimensionality reduction (PCA as an example)</a:t>
                      </a:r>
                      <a:endParaRPr sz="800"/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      - Hyper-parameter tuning (for example gamma and C for SVM)</a:t>
                      </a:r>
                      <a:endParaRPr sz="800"/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      - Feature Selection</a:t>
                      </a:r>
                      <a:endParaRPr sz="800"/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1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Week 9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Predictive modeling report (Find its template on Blackboard)</a:t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  <a:tr h="21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Week 10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Final Project Presentation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923875"/>
            <a:ext cx="85206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https://github.com/hongson1218/Crime-in-Philadelphia/tree/master/Winter%2020-21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0" l="30889" r="28337" t="0"/>
          <a:stretch/>
        </p:blipFill>
        <p:spPr>
          <a:xfrm>
            <a:off x="1773275" y="93375"/>
            <a:ext cx="909774" cy="10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387900" y="25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87900" y="3209175"/>
            <a:ext cx="85206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https://docs.google.com/document/d/1eEpdV3BgqS91CuR99-xUVGApz10vJLTh5tm3rUzxBzA/edit?usp=sharing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6723" y="2296382"/>
            <a:ext cx="909775" cy="113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925" y="1161400"/>
            <a:ext cx="1660900" cy="34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3399950" y="1290225"/>
            <a:ext cx="4977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top 10 zip codes where crime occured?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our analysis we can see that the top 10 zip codes are [in order]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19151, 19149, 19147, 19152, 19148, 19153, 19150, 19154, 19119, 19141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Overbrook, Oxford Circle, Bella Vista|Wharton, Rhawnhurst, Pennsport, Tank Farms and Refineries|Eastwick, Cedarbrook|Mount Airy, West Torresdale,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3399950" y="1290225"/>
            <a:ext cx="4977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top 10 crimes that occured with </a:t>
            </a:r>
            <a:r>
              <a:rPr lang="en"/>
              <a:t>Zip Code</a:t>
            </a:r>
            <a:r>
              <a:rPr lang="en"/>
              <a:t> factored 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our analysis we can see that there are multiple cases of crimes at 19151. Two instances with crime in 19149 also made the counts.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0480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3896850" y="1295400"/>
            <a:ext cx="49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Regions with the most crime?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26860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950" y="1800550"/>
            <a:ext cx="4511650" cy="30911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302100" y="3012950"/>
            <a:ext cx="297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found it interesting that when we consider Lon, Lat, and Zip that the most events happened in 19149.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